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7" r:id="rId2"/>
    <p:sldId id="344" r:id="rId3"/>
    <p:sldId id="346" r:id="rId4"/>
    <p:sldId id="325" r:id="rId5"/>
    <p:sldId id="339" r:id="rId6"/>
    <p:sldId id="352" r:id="rId7"/>
    <p:sldId id="354" r:id="rId8"/>
    <p:sldId id="355" r:id="rId9"/>
    <p:sldId id="351" r:id="rId10"/>
    <p:sldId id="340" r:id="rId11"/>
    <p:sldId id="356" r:id="rId12"/>
    <p:sldId id="357" r:id="rId13"/>
    <p:sldId id="358" r:id="rId14"/>
    <p:sldId id="337" r:id="rId15"/>
    <p:sldId id="349" r:id="rId16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33" autoAdjust="0"/>
  </p:normalViewPr>
  <p:slideViewPr>
    <p:cSldViewPr>
      <p:cViewPr varScale="1">
        <p:scale>
          <a:sx n="113" d="100"/>
          <a:sy n="113" d="100"/>
        </p:scale>
        <p:origin x="199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1684136"/>
        <c:axId val="121685312"/>
        <c:axId val="124020784"/>
      </c:bar3DChart>
      <c:catAx>
        <c:axId val="121684136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21685312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21685312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21684136"/>
        <c:crosses val="autoZero"/>
        <c:crossBetween val="between"/>
        <c:majorUnit val="10"/>
      </c:valAx>
      <c:serAx>
        <c:axId val="124020784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21685312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9846216"/>
        <c:axId val="179848568"/>
        <c:axId val="124022904"/>
      </c:bar3DChart>
      <c:catAx>
        <c:axId val="179846216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7984856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79848568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79846216"/>
        <c:crosses val="autoZero"/>
        <c:crossBetween val="between"/>
        <c:majorUnit val="10"/>
      </c:valAx>
      <c:serAx>
        <c:axId val="124022904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79848568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23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3032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6716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1802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31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044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755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714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chart" Target="../charts/char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e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076420"/>
            <a:ext cx="1547663" cy="105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052736"/>
            <a:ext cx="1294638" cy="116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29675" y="2269629"/>
            <a:ext cx="8332720" cy="418370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500" b="1" dirty="0">
                <a:latin typeface="Arial" panose="020B0604020202020204" pitchFamily="34" charset="0"/>
                <a:cs typeface="Arial" panose="020B0604020202020204" pitchFamily="34" charset="0"/>
              </a:rPr>
              <a:t>Напели с мотивом: по какой схеме мошенники развели дочь Михаила </a:t>
            </a:r>
            <a:r>
              <a:rPr lang="ru-RU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Турецкого.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Девушка отдала деньги обычному курьеру из-за угроз фальшивым уголовным делом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Дочь Михаила Турецкого отдала крупную сумму мошенникам. 19-летнюю Эммануэль вели несколько дней — состряпали доверенность от ее лица на гражданина Украины и стали запугивать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уголовкой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за спонсирование экстремистов и крахом карьеры ее отца. Девушку постоянно держали на связи и в итоге убедили передать крупную сумму обычному курьеру, что она в панике и сделала. Только после Турецкая осознала, что оказалась жертвой мошенников, и обратилась в полицию. О том, как действовали аферисты и что надо знать об их технике манипуляций, чтобы не попасть на крючок, — в материале «Известий».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«Профессиональное запугивание на юридическом языке»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Телефонные мошенники разыграли с дочерью Михаила Турецкого — 19-летней Эммануэль — сложносочиненную партию. Сначала ей позвонили якобы из доставки и убедили выдать код из СМС. Девушка тут же осознала, что совершила ошибку, но не заподозрила, что это был лишь маленький первый ход аферистов в большом спектакле, в финале которого она вынесла из дома крупную сумму денег.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 Там такой уровень подготовки! Как только я назвала код, наш телефонный разговор оборвал автоответчик, который сообщил, что, вероятнее всего, было совершено мошенничество и нужно позвонить на добавочный номер. Конечно, я сразу сделала это. Ответила приятная девушка, которая стала предупреждать, что сейчас очень много мошенничества, тем более я из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медийной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семьи — внимания может быть больше и надо быть аккуратнее. Час где-то мы разговаривали. И дальше она мне скидывает доверенность, где сказано, что я все счета доверяю некоему экстремисту с Украины, — рассказала Турецкая «Известиям».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76456" y="649452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06.10.2025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091979" y="-3027684"/>
            <a:ext cx="1008112" cy="85928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b" anchorCtr="0"/>
          <a:lstStyle/>
          <a:p>
            <a:r>
              <a:rPr lang="ru-RU" sz="1600" dirty="0"/>
              <a:t> </a:t>
            </a: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iz.ru/1959505/valeriia-chub-iuliia-timofeeva/po-kakoi-skheme-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moshenniki-razveli-doch-mikhaila-turetckogo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7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8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115646"/>
            <a:ext cx="1294638" cy="116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29675" y="2348880"/>
            <a:ext cx="8332720" cy="39931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Решить проблему, заверила аферистка на том конце провода, теперь может только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Росфинмониторинг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, и подключила Эммануэль по видеосвязи к некой государственной линии, тоже липовой, но звучало убедительно. А дальше — серьезный беспрерывный разговор с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лжеследователем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 Тебя заставляют оправдываться за то, чего ты не делала, начинается прессинг, очень долгие разговоры: «Вы знаете, кто я? Вы знаете, что это уголовно наказуемо? Вы понимаете, какую ответственность можете понести? Ваш отец доверенное лицо президента — понимаете, что его карьера, ваше будущее…» — и ты уже сидишь, как в тумане, ничего не понимаешь, становится дико страшно, — вспоминает Турецкая. — Еще больше прессинга, еще больше давления: «Как можете объяснить свою причастность?»,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скрины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каких-то сумасшедших переводов на 4 млн 350 тыс.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Вели свою жертву аферисты несколько дней. Рассказывать кому-то о происходящем запрещали. Убеждали, что, если сотрудничать, проблем не будет, а за хорошее поведение — хвалили.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 Тебе не разрешают ни с кем разговаривать, пугают уголовной ответственностью и тем, что у твоей семьи тоже будут проблемы.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Загуглить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ты ничего не можешь, потому что тебе говорят, что твой телефон просматривается, и любая попытка что-то узнать — побег от ответственности. По зуму 24/7. Даже если в туалет идешь, ты не можешь выключать звук — прям настолько! — говорит Эммануэль.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Турецкой сказали, что скоро в доме будет обыск, и любая обнаруженная силовиками наличка будет расцениваться как деньги, полученные от экстремистов. Единственный выход — задекларировать все накопления. Сервис оказался на высшем уровне — за деньгами заехал курьер из обычной службы доставки.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76456" y="649452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11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06.10.2025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091979" y="-3027684"/>
            <a:ext cx="1008112" cy="85928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b" anchorCtr="0"/>
          <a:lstStyle/>
          <a:p>
            <a:r>
              <a:rPr lang="ru-RU" sz="1600" dirty="0"/>
              <a:t> </a:t>
            </a: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iz.ru/1959505/valeriia-chub-iuliia-timofeeva/po-kakoi-skheme-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moshenniki-razveli-doch-mikhaila-turetckogo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137998"/>
            <a:ext cx="1547663" cy="105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86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09" y="1070262"/>
            <a:ext cx="1547663" cy="105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043638"/>
            <a:ext cx="1294638" cy="116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29675" y="2256888"/>
            <a:ext cx="8332720" cy="419644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 Был обычный курьер, не в сговоре 100%. Просто обычные люди, которые даже понятие имели, куда они везут деньги. Их надо было упаковать. Я положила в коробочку, сверху какая-то мишура, наверху духи, — сказала она.</a:t>
            </a:r>
          </a:p>
          <a:p>
            <a:pPr indent="355600" algn="just"/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Как действуют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аферисты?</a:t>
            </a: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Именно играя на чувстве страха, преступники подсаживают жертву на крючок. «Точку входа» можно найти к любому человеку, говорят правозащитники, вне зависимости от рода деятельности и финансового состояния.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 Главное — любыми путями заставить его поверить в то, что он совершил некий поступок, за который, безусловно, должна наступить ответственность, причем уголовная. Таким образом они формируют страх у жертвы — это обязательная черта всех форм манипуляций, — объяснил в беседе с «Известиями» адвокат, председатель президиума МКА «Аронов и Партнеры», профессор ВШЭ Александр Аронов.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Эти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психотехнологии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, которые изначально использовались для психотерапии, лишают критичности мышления и вводят в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трансовое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состояние, говорит эксперт.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 Когда мошенники звонят — они не дают жертве даже на минуточку остановиться, подумать. Они должны всё время контролировать время. Это контроль времени. Второе — это контроль пространства. Уточняется, где находится жертва, что она делает. Человек всё время с ними советуется. Таким образом происходит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инкапсулирование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самосознания. И всё время делают раскачку эмоций от страха до радости, до надежды, — сказал Аронов.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Эксперты отмечают при этом рост мошенничеств в отношении именно молодых людей 18–19 лет, которые хоть и совершеннолетние, но, по сути, еще дети.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76456" y="649452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12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06.10.2025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091979" y="-3027684"/>
            <a:ext cx="1008112" cy="85928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b" anchorCtr="0"/>
          <a:lstStyle/>
          <a:p>
            <a:r>
              <a:rPr lang="ru-RU" sz="1600" dirty="0"/>
              <a:t> </a:t>
            </a: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iz.ru/1959505/valeriia-chub-iuliia-timofeeva/po-kakoi-skheme-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moshenniki-razveli-doch-mikhaila-turetckogo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46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8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15646"/>
            <a:ext cx="1294638" cy="116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29675" y="2379636"/>
            <a:ext cx="8332720" cy="392968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400" dirty="0"/>
              <a:t>—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Особую опасность представляет профессиональное применение мошенниками техник нейролингвистического программирования (НЛП). Практика показывает, что даже молодые люди, неоднократно проинструктированные родителями о методах мошенников, попадаются на эти уловки. Психологическое давление, искусственно создаваемая спешка и манипуляции эмоциональным состоянием приводят к отключению критического мышления даже у подготовленных лиц, — сказала «Известиям» партнер, руководитель практики частных клиентов юридической компании «Митра» Алина Лактионова.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Организаторов подобных преступлений привлечь к ответственности почти нереально.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 В представленной истории есть потенциальная возможность идентификации курьера, через которого теоретически можно выйти на организаторов. Однако практика показывает, что курьеры обычно не имеют прямой связи с заказчиками. Для финансовых операций применяются счета подставных лиц («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дропперов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»), которыми также часто выступают представители молодежи 16–20 лет, не осознающие всей полноты юридических последствий своих действий, — сказала «Известиям» партнер, руководитель практики частных клиентов юридической компании «Митра» Алина Лактионова.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Единственным способом борьбы с явлением эксперты называют информирование населения. Эммануэль же теперь призывает общественность не стыдить тех, кто оказался в подобной ситуации. Ее семья случившееся восприняла спокойно и поддержала дочь. «Я после этого тебя еще больше люблю! Ты у меня такая наивная, такая бесхитростная! Мечта поэта такая девочка», — говорит Михаил Турецкий на видео, которое опубликовала в своем блоге дочь.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76456" y="649452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13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06.10.2025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091979" y="-3027684"/>
            <a:ext cx="1008112" cy="85928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b" anchorCtr="0"/>
          <a:lstStyle/>
          <a:p>
            <a:r>
              <a:rPr lang="ru-RU" sz="1600" dirty="0"/>
              <a:t> </a:t>
            </a: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iz.ru/1959505/valeriia-chub-iuliia-timofeeva/po-kakoi-skheme-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moshenniki-razveli-doch-mikhaila-turetckogo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137998"/>
            <a:ext cx="1547663" cy="105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99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14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/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88766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15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114" y="1340768"/>
            <a:ext cx="6775278" cy="45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5333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.10.2025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36200" y="2462766"/>
            <a:ext cx="7896240" cy="415152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Мошенники начали склонять россиян к обратным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звонкам.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Несколько новых схем телефонного мошенничества появилось в сентябре, сообщили «Известиям» в российском сервисе разведки утечек данных и мониторинга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даркнета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DLBI.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В основе новых схем лежат СМС о взломе личных кабинетов на «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Госуслугах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», содержащие поддельные контакты службы поддержки. При этом, если раньше мошенники начинали сценарий со своего звонка жертве, в котором просили назвать хоть какой-то код, то теперь либо посылают поддельную СМС сразу же, либо предварительно отправляют запросы на восстановление пароля в социальных сетях, почтовых сервисах и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чтобы жертва получила уведомления, создающие впечатление массового взлома ее аккаунтов.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После звонка жертвы ей рассказывают о взломе, а дальше запускается стандартный алгоритм с «переводом на безопасный счет». Таким образом, преступники обходят введенный в августе 2025 года запрет на звонки в мессенджерах, а также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антифрод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-системы операторов мобильной связи. При этом звонки принимаются на мобильные номера российских операторов, предоставляемые владельцами так называемых сим-боксов (устройство, позволяющее агрегировать в одном корпусе десятки сим-карт и удаленно управлять ими через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«Интернет»).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75650"/>
            <a:ext cx="1224136" cy="1173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852" y="1230620"/>
            <a:ext cx="1209269" cy="117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67945" y="-3051721"/>
            <a:ext cx="936103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iz.ru/1960322/2025-09-24/moshenniki-nachali-              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skloniat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rossiian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-k-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obratnym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zvonkam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06.10.2025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27583" y="2420888"/>
            <a:ext cx="8736905" cy="406392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Включиться в гонку: как мошенники спекулируют на теме повышения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утильсбора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Злоумышленники пользуются тревогой водителей из-за будущих перемен на авторынке.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Увеличение ставок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 1 ноября 2025 года может быть использовано мошенниками для своих схем, предупредили эксперты. По предварительным оценкам, повышенный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может привести к росту цен в премиальном сегменте и ряду других проблем для автовладельцев. Такие перспективы тревожат многих россиян, чем и пользуются злоумышленники.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Чем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тема повышения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утильсбора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интересна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мошенникам?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напрямую связан с покупкой и регистрацией машины, поэтому любая информация о его повышении вызывает тревогу у владельцев транспорта.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— Именно этот страх и стремятся использовать мошенники, — рассказывает специалист.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71463"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Достаточно сослаться на новые правила или срочные доплаты, чтобы человек поверил и начал искать способ решения проблемы, — заявил в беседе с «Известиями» эксперт по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Angara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Никита Новиков.</a:t>
            </a:r>
          </a:p>
          <a:p>
            <a:pPr indent="271463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Тема грядущего изменения правил расчета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представляет для мошенников высокий интерес из-за неопределенности и длительного периода ожидания, дополняет GR-директор ИБ-компании «Код Безопасности» Александра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Шмигирилова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Это дает злоумышленникам широкое поле для деятельности: они используют этот временной горизонт для создания искусственного ажиотажа и запугивания автовладельцев скорым и значительным ростом цен.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139949" y="-3051720"/>
            <a:ext cx="1080119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iz.ru/1959996/dmitrii-bulgakov/vklucitsa-v-gonku-kak-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mosenniki-spekuliruut-na-teme-povysenia-utilsbora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4" y="1124744"/>
            <a:ext cx="1152132" cy="1141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1136659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06.10.2025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29674" y="2532353"/>
            <a:ext cx="7902766" cy="392098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Каких схем на тему повышения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утильсбора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ждать осенью 2025 года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Любой информационный повод — это новая тема для мошенничества, и повышение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в этом плане не является исключением, говорит в беседе с «Известиями» помощник начальника аналитического центра компании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Газинформсервис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», секретарь Консорциума исследований безопасности технологий искусственного интеллекта Дмитрий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Служеникин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— При этом, учитывая, что граждане сегодня привыкли к цифровым сервисам, большое количество фактов мошенничества на тему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стоит ожидать именно в цифровой среде, — отмечает эксперт. — В частности, может вырасти число поддельных сайтов и предложений в мессенджерах/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соцсетях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на тему мнимых схем обхода законодательных нововведений.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Злоумышленники могут адаптировать старые сценарии под актуальную повестку, дополняет руководитель BI.ZONE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Brand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Protection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Дмитрий Кирюшкин. Формула расчета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зависит от нескольких параметров, среди них — возраст ввозимой машины. Соответственно, чем старше автомобиль, тем выше стоимость платежа. Поскольку в ближайшее время автомобили подорожают, спрос на них будет расти. Поэтому мошенники могут воспользоваться этой ситуацией и начать размещать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фейковые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объявления на различных онлайн-площадках с крайне выгодными предложениями, отмечает эксперт.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139949" y="-3051720"/>
            <a:ext cx="1080119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iz.ru/1959996/dmitrii-bulgakov/vklucitsa-v-gonku-kak-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mosenniki-spekuliruut-na-teme-povysenia-utilsbora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4" y="1207595"/>
            <a:ext cx="1152132" cy="1141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96752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06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06.10.2025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29674" y="2636912"/>
            <a:ext cx="7902766" cy="327291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могут заявлять о том, что есть некая «последняя партия машин» по привлекательным ценам, но для покупки одной из них нужно внести предоплату, предлагать сервисы на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Госуслугах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с «льготными категориями» или же установку «уникального» приложения, которое позволит не платить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утильсбор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вовсе, говорит Дмитрий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Служеникин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— Другой вариант — звонки от имени сотрудников правоохранительных органов, банков или таможни, которые станут утверждать, что недавно купленная машина подлежит аресту, а чтобы этого избежать, нужно продиктовать код из СМС или перечислить куда-то деньги, — рассказывает эксперт.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Параллельно появляются поддельные сайты, копирующие дизайн официальных сервисов, дополняет эксперт по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Angara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Никита Новиков. На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фишинговых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ресурсах у жертв требуют указать паспортные данные и предлагают внести платеж через платежные формы. Распространен и другой прием — мошенники обещают оформить документы заранее по старым правилам за комиссию. В обоих случаях результат один: деньги списываются, но никаких документов человек не получает.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139949" y="-3051720"/>
            <a:ext cx="1080119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iz.ru/1959996/dmitrii-bulgakov/vklucitsa-v-gonku-kak-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mosenniki-spekuliruut-na-teme-povysenia-utilsbora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4" y="1207595"/>
            <a:ext cx="1152132" cy="1141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96752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07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222402"/>
            <a:ext cx="1224136" cy="119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27695"/>
            <a:ext cx="1568480" cy="152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30552" y="2564904"/>
            <a:ext cx="7973896" cy="404941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500" b="1" dirty="0">
                <a:latin typeface="Arial" panose="020B0604020202020204" pitchFamily="34" charset="0"/>
                <a:cs typeface="Arial" panose="020B0604020202020204" pitchFamily="34" charset="0"/>
              </a:rPr>
              <a:t>ЦБ предупредил о маскирующихся под курьеров </a:t>
            </a:r>
            <a:r>
              <a:rPr lang="ru-RU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маркетплейсов</a:t>
            </a:r>
            <a:r>
              <a:rPr lang="ru-RU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мошенниках.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Мошенники стали притворяться курьерами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маркетплейсов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, чтобы получить доступ к банковским аккаунтам. Об этом 23 сентября сообщил Центральный банк (ЦБ) РФ на своем сайте.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«Злоумышленники звонят людям под видом сотрудников популярных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маркетплейсов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или курьеров. Они сообщают о доставке уже оплаченного товара и просят подтвердить получение. Если человек пытается объяснить, что ничего не покупал, то мошенники дают понять, что заказ, скорее всего, оформлен в качестве подарка кем-то из знакомых и что ошибки с адресатом нет», — говорится в сообщении регулятора.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В ЦБ отмечают, что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лжепредставители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онлайн-платформ называют фамилию, имя, отчество и адрес получателя — либо по месту регистрации, либо по месту работы. Так они втираются в доверие к потенциальной жертве.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Далее мошенники просят назвать код из СМС-сообщения или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пуш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-уведомления для подтверждения даты и места вручения «заказа». Этот код, как правило, является одноразовым паролем от интернет-банка, который злоумышленники используют для несанкционированного доступа к счету и похищения средств.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«При поступлении такого телефонного звонка прервите разговор. Никому и никогда не сообщайте коды из СМС-сообщений или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пуш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-уведомлений», — предупреждает регулятор.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Специалисты ЦБ также напомнили, что настоящие сотрудники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маркетплейсов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никогда не запрашивают коды из СМС-сообщений или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пуш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-уведомлений, а также данные банковской карты или паспортные данные.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.10.2025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3956739" y="-2731053"/>
            <a:ext cx="1367543" cy="8360275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wrap="square" lIns="18000" tIns="0" rIns="18000" bIns="0" anchor="ctr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iz.ru/1959745/tcb-predupredil-o-maskiruiushchikhsia-pod-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kurerov-marketpleisov-moshennikakh-izi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95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31575</TotalTime>
  <Words>2225</Words>
  <Application>Microsoft Office PowerPoint</Application>
  <PresentationFormat>Экран (4:3)</PresentationFormat>
  <Paragraphs>146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06.10.2025</vt:lpstr>
      <vt:lpstr>ОБЗОР МАТЕРИАЛОВ ИЗ СМИ, МЕССЕНДЖЕРОВ                                                                                                                                      на 06.10.2025</vt:lpstr>
      <vt:lpstr>ОБЗОР МАТЕРИАЛОВ ИЗ СМИ, МЕССЕНДЖЕРОВ                                                                                                                                      на 06.10.2025</vt:lpstr>
      <vt:lpstr>ОБЗОР МАТЕРИАЛОВ ИЗ СМИ, МЕССЕНДЖЕРОВ                                                                                                                                      на 06.10.2025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521</cp:revision>
  <cp:lastPrinted>2024-10-22T08:53:48Z</cp:lastPrinted>
  <dcterms:created xsi:type="dcterms:W3CDTF">2023-11-17T09:42:06Z</dcterms:created>
  <dcterms:modified xsi:type="dcterms:W3CDTF">2025-11-01T10:16:07Z</dcterms:modified>
</cp:coreProperties>
</file>