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7" r:id="rId2"/>
    <p:sldId id="344" r:id="rId3"/>
    <p:sldId id="346" r:id="rId4"/>
    <p:sldId id="325" r:id="rId5"/>
    <p:sldId id="339" r:id="rId6"/>
    <p:sldId id="351" r:id="rId7"/>
    <p:sldId id="340" r:id="rId8"/>
    <p:sldId id="350" r:id="rId9"/>
    <p:sldId id="337" r:id="rId10"/>
    <p:sldId id="349" r:id="rId11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99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0252416"/>
        <c:axId val="140527344"/>
        <c:axId val="139326480"/>
      </c:bar3DChart>
      <c:catAx>
        <c:axId val="140252416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0527344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40527344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0252416"/>
        <c:crosses val="autoZero"/>
        <c:crossBetween val="between"/>
        <c:majorUnit val="10"/>
      </c:valAx>
      <c:serAx>
        <c:axId val="139326480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40527344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40532832"/>
        <c:axId val="140526168"/>
        <c:axId val="139326904"/>
      </c:bar3DChart>
      <c:catAx>
        <c:axId val="140532832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0526168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40526168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40532832"/>
        <c:crosses val="autoZero"/>
        <c:crossBetween val="between"/>
        <c:majorUnit val="10"/>
      </c:valAx>
      <c:serAx>
        <c:axId val="139326904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40526168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7141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15235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32669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jpe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2025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9161" y="942588"/>
            <a:ext cx="1065327" cy="103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.08.2025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74020" y="2060848"/>
            <a:ext cx="8231634" cy="339767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60363"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Мошенники прячут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ссылки в файлах "субтитров" или "ИИ-переводчиков" для пиратских фильмов, которые предлагают скачать на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фейковых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сайтах или в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-каналах,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говорится в материалах МВД, с которыми ознакомилось РИА Новости.</a:t>
            </a:r>
          </a:p>
          <a:p>
            <a:pPr indent="360363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Согласно материалам, аферисты пользуются спросом потребителей на пиратские фильмы и сериалы для обмана, они создают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фейковые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сайты, каналы и боты с популярными новинками. После чего распространяют вирусы, 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ссылки и вредоносное ПО через "утечки" и якобы "бесплатный доступ".</a:t>
            </a:r>
          </a:p>
          <a:p>
            <a:pPr indent="360363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"Будьте осторожны, если вам предлагают скачать "субтитры", "ИИ-переводчики" или переходить по подозрительным ссылкам в Telegram и других мессенджерах", - предупреждают в материалах ведомства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6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52" y="908720"/>
            <a:ext cx="1124549" cy="105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5530" y="5533973"/>
            <a:ext cx="2238598" cy="1207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427983" y="-3339752"/>
            <a:ext cx="504055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https://ria.ru/20250806/mvd-2033592333.html </a:t>
            </a:r>
          </a:p>
        </p:txBody>
      </p:sp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08590" y="2255028"/>
            <a:ext cx="8736906" cy="427520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60363" algn="just"/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Мошенники могут использовать тематику виртуальных совещаний для обмана пользователей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об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этом предупредили эксперты. Такие совещания со времен пандемии Covid-19 стали неотъемлемой частью рабочего процесса во многих компаниях — и злоумышленники используют в своих схемах фальшивые приглашения на них. </a:t>
            </a: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363" algn="just"/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Период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пандемии Covid-19 во многом видоизменил ключевые рабочие процессы: встречи, совещания, документооборот и общие корпоративные ресурсы, говорит в беседе с «Известиями» ведущий эксперт по сетевым угрозам 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web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-разработчик компании «Код Безопасности» Константин Горбунов. В это время многие компании переводили сотрудников на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удаленку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причем некоторые задачи, в частности встречи и планерки, стало принято проводить в различных сервисах.</a:t>
            </a:r>
          </a:p>
          <a:p>
            <a:pPr indent="360363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Эта привычка закрепилась так прочно, что до сих пор решение разнообразных задач активно идет в удаленном формате, — рассказывает специалист. </a:t>
            </a:r>
            <a:endParaRPr lang="ru-RU" sz="1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60363" algn="just"/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—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Кроме того, не стоит забывать про компании с множеством филиалов и офисов в разных городах. 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Там и до пандемии стоял вопрос связи между разными проектными командами.</a:t>
            </a:r>
          </a:p>
          <a:p>
            <a:pPr indent="360363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В связи с этим сегодня такие платформы, как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и его аналоги, как правило, воспринимаются людьми как сугубо деловые инструменты — и это несколько снижает подозрительность, отмечает руководитель группы защиты инфраструктурных IT-решений компании «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Газинформсервис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» Сергей Полунин. В целом, это логично: если у сотрудника десяток рабочих онлайн-совещаний в день, к одиннадцатому он присоединится, не задумываясь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5600" algn="just"/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 Кроме того, современные платформы для организации совещаний упростили процедуру подключения до нажатия буквально одной кнопки, а значит, это прекрасная среда для организации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фишинговых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атак, — подчеркивает эксперт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23768" y="651145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.08.2025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1068859"/>
            <a:ext cx="1173432" cy="112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020536"/>
            <a:ext cx="1264154" cy="1184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20151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iz.ru/1930252/dmitrii-bulgakov/osoboe-priglasenie-kak-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mosenniki-ispolzuut-temu-virtualnyh-sovesanii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95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08590" y="2201854"/>
            <a:ext cx="8736906" cy="429690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60363" algn="just">
              <a:lnSpc>
                <a:spcPts val="1500"/>
              </a:lnSpc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Мошенники не раз активно использовали тематику видеоконференций в своих схемах. В частности, по словам руководителя BI.ZONE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Threat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Intelligence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Олега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Скулкина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тему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видеозвонков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активно эксплуатировала группировка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Lazer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Werewolf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(также известная как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Lazarus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). Атакующие отправляли жертве в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Calendly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ссылку якобы на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видеовcтречу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Google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 На самом же деле ссылка вела на подконтрольный злоумышленникам домен, замаскированный под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60363" algn="just">
              <a:lnSpc>
                <a:spcPts val="1500"/>
              </a:lnSpc>
            </a:pPr>
            <a:r>
              <a:rPr lang="ru-RU" sz="1300" dirty="0" smtClean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 Жертва присоединялась к «встрече», на которой присутствовали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дипфейки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руководителей компании, а также внешние участники, — рассказывает собеседник «Известий». — При этом у жертвы якобы не работал микрофон, и участники предлагали ей загрузить расширение для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чтобы решить эту проблему. На самом деле «расширение» представляло собой скрипт, устанавливающий в систему жертвы вредоносное программное обеспечение.</a:t>
            </a:r>
          </a:p>
          <a:p>
            <a:pPr indent="360363" algn="just">
              <a:lnSpc>
                <a:spcPts val="1500"/>
              </a:lnSpc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Подобные атаки имели место и в России, отмечает Олег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Скулкин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. Например, представители группировки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Gremlin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Wolf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представлялись журналистами крупного СМИ и приглашали жертв на 30-минутное интервью. Разумеется, переход по ссылке в письме приводил к установке вредоносного программного обеспечения в систему жертвы.</a:t>
            </a:r>
          </a:p>
          <a:p>
            <a:pPr indent="360363" algn="just">
              <a:lnSpc>
                <a:spcPts val="1500"/>
              </a:lnSpc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Эксперт «Лаборатории Касперского» по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кибербезопасности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Роман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Деденок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дополняет, что специалисты компании уже видели довольно убедительные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атаки, в рамках которых злоумышленники рассылали сотрудникам организаций персонализированные письма под видом инструкций от отдела кадров. Их отличие в том, что в обнаруженных рассылках к получателю обращались по имени как в самом письме, так и во вложенном файле, с которым предлагалось ознакомиться потенциальной жертве.</a:t>
            </a:r>
          </a:p>
          <a:p>
            <a:pPr indent="360363" algn="just">
              <a:lnSpc>
                <a:spcPts val="1500"/>
              </a:lnSpc>
            </a:pP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— Ранее злоумышленники нередко использовали поддельные страницы входа в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Zoom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Microsoft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Teams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для кражи логинов и паролей, — говорит ведущий аналитик отдела мониторинга ИБ «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Спикател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» Алексей Козлов. — Кроме того, иногда атаки маскировались под «обновление учетной записи» перед совещанием.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.08.2025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20151" y="-3027684"/>
            <a:ext cx="1008112" cy="85928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b" anchorCtr="0"/>
          <a:lstStyle/>
          <a:p>
            <a:r>
              <a:rPr lang="ru-RU" sz="1600" dirty="0"/>
              <a:t> 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iz.ru/1930252/dmitrii-bulgakov/osoboe-priglasenie-kak-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mosenniki-ispolzuut-temu-virtualnyh-sovesanii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" name="Picture 2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1363" y="1052736"/>
            <a:ext cx="1392089" cy="1053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0" y="1042938"/>
            <a:ext cx="1068616" cy="1059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871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27584" y="2371537"/>
            <a:ext cx="8736906" cy="385155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Мошенники используют цифровые подарки в Telegram для скрытой рекламы запрещенных сайтов.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Об этом сообщили в управлении по организации борьбы с противоправным использованием информационно-коммуникационных технологий (УБК) МВД России.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"Мошенники используют цифровые подарки в Telegram, чтобы скрытно рекламировать запрещенный контент", – говорится в заявлении.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Ведомство привело слова депутата Госдумы Антона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Немкина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о том, что аферисты дарят администраторам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телеграм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-каналов подарки со ссылками на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наркошопы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казино или экстремистские сайты.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Подписчики, увидев такие подарки, подают жалобы в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Роскомнадзор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, из-за чего каналы могут блокировать.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связи с этим в МВД посоветовали регулярно просматривать вкладку с подарками и удалять подозрительные.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Ранее сообщалось, что больше всего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киберпреступлений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 помощью мессенджеров совершается в Telegram 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*.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Так, за последнюю неделю в Telegram совершили не менее 414 преступлений, а в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* – 313 преступлений. При этом в российских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соцсетях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это число намного ниже: 19 – во "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ВКонтакте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" и только одно правонарушение – в "Одноклассниках". 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 МАХ преступлений не было зафиксировано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вообще*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06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.08.2025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8"/>
          <p:cNvSpPr>
            <a:spLocks noChangeArrowheads="1"/>
          </p:cNvSpPr>
          <p:nvPr/>
        </p:nvSpPr>
        <p:spPr bwMode="auto">
          <a:xfrm rot="5400000">
            <a:off x="4010783" y="-3066567"/>
            <a:ext cx="1050428" cy="8856986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wrap="square" lIns="18000" rIns="18000" anchor="b" anchorCtr="0">
            <a:noAutofit/>
          </a:bodyPr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ren.tv/news/v-rossii/1356593-moshenniki-ispolzuiut-podarki-v-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dlia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skrytoi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reklamy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narkoshopov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-i-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kazino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26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101" y="1442468"/>
            <a:ext cx="1662362" cy="751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1004" y="6309320"/>
            <a:ext cx="83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* Корпорация </a:t>
            </a:r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 (владелец </a:t>
            </a:r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 и </a:t>
            </a:r>
            <a:r>
              <a:rPr lang="ru-RU" sz="1000" i="1" dirty="0" err="1">
                <a:latin typeface="Arial" panose="020B0604020202020204" pitchFamily="34" charset="0"/>
                <a:cs typeface="Arial" panose="020B0604020202020204" pitchFamily="34" charset="0"/>
              </a:rPr>
              <a:t>Threads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) признана экстремистской и запрещена в России</a:t>
            </a:r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1000" i="1" dirty="0">
                <a:latin typeface="Arial" panose="020B0604020202020204" pitchFamily="34" charset="0"/>
                <a:cs typeface="Arial" panose="020B0604020202020204" pitchFamily="34" charset="0"/>
              </a:rPr>
              <a:t>** Материал опубликован в СМИ 05.08.2025.</a:t>
            </a:r>
            <a:endParaRPr lang="ru-RU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8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3866" y="1163778"/>
            <a:ext cx="1222630" cy="1111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5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9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31332</TotalTime>
  <Words>908</Words>
  <Application>Microsoft Office PowerPoint</Application>
  <PresentationFormat>Экран (4:3)</PresentationFormat>
  <Paragraphs>86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06.08.2025</vt:lpstr>
      <vt:lpstr>Презентация PowerPoint</vt:lpstr>
      <vt:lpstr>Презентация PowerPoint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493</cp:revision>
  <cp:lastPrinted>2024-10-22T08:53:48Z</cp:lastPrinted>
  <dcterms:created xsi:type="dcterms:W3CDTF">2023-11-17T09:42:06Z</dcterms:created>
  <dcterms:modified xsi:type="dcterms:W3CDTF">2025-08-25T06:27:19Z</dcterms:modified>
</cp:coreProperties>
</file>