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7" r:id="rId2"/>
    <p:sldId id="344" r:id="rId3"/>
    <p:sldId id="346" r:id="rId4"/>
    <p:sldId id="325" r:id="rId5"/>
    <p:sldId id="339" r:id="rId6"/>
    <p:sldId id="352" r:id="rId7"/>
    <p:sldId id="359" r:id="rId8"/>
    <p:sldId id="355" r:id="rId9"/>
    <p:sldId id="360" r:id="rId10"/>
    <p:sldId id="337" r:id="rId11"/>
    <p:sldId id="349" r:id="rId12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33" autoAdjust="0"/>
  </p:normalViewPr>
  <p:slideViewPr>
    <p:cSldViewPr>
      <p:cViewPr varScale="1">
        <p:scale>
          <a:sx n="113" d="100"/>
          <a:sy n="113" d="100"/>
        </p:scale>
        <p:origin x="199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5633760"/>
        <c:axId val="305636112"/>
        <c:axId val="130903960"/>
      </c:bar3DChart>
      <c:catAx>
        <c:axId val="305633760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05636112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305636112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05633760"/>
        <c:crosses val="autoZero"/>
        <c:crossBetween val="between"/>
        <c:majorUnit val="10"/>
      </c:valAx>
      <c:serAx>
        <c:axId val="130903960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305636112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5637288"/>
        <c:axId val="305636504"/>
        <c:axId val="130905232"/>
      </c:bar3DChart>
      <c:catAx>
        <c:axId val="305637288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0563650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305636504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05637288"/>
        <c:crosses val="autoZero"/>
        <c:crossBetween val="between"/>
        <c:majorUnit val="10"/>
      </c:valAx>
      <c:serAx>
        <c:axId val="130905232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305636504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31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43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755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112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e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/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88766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114" y="1340768"/>
            <a:ext cx="6775278" cy="45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5333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.1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31778" y="2348880"/>
            <a:ext cx="8643691" cy="418051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550" b="1" dirty="0">
                <a:latin typeface="Arial" panose="020B0604020202020204" pitchFamily="34" charset="0"/>
                <a:cs typeface="Arial" panose="020B0604020202020204" pitchFamily="34" charset="0"/>
              </a:rPr>
              <a:t>России задержали мошенников, похитивших с карт более 200 миллионов </a:t>
            </a:r>
            <a:r>
              <a:rPr lang="ru-RU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рублей.</a:t>
            </a:r>
            <a:endParaRPr lang="ru-RU" sz="15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МОСКВА, 5 дек — РИА Новости. Силовики задержали мошенников, похитивших с банковских карт россиян более 200 миллионов рублей, сообщила официальный представитель МВД Ирина Волк.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"Мои коллеги из УБК МВД России совместно с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киберполицейскими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из Москвы, Ростовской и Самарской областей задержали участников межрегиональной преступной группы. Они подозреваются в совершении более 600 эпизодов преступной деятельности на территории 78 регионов страны. В их числе — разработчик и главный администратор панели управления программы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NFCGate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С ее помощью совершались дистанционные хищения денег с банковских карт граждан практически со всей России", — написала она в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-канале.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Злоумышленники использовали вирус, который распространялся через мессенджеры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(принадлежит корпорации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Meta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*) 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под видом приложений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госорганизаций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или банков.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Сначала мошенники звонили жертве и убеждали установить специально зараженный файл. Затем они просили войти в него, для этого требовалось поднести карту к тыльной стороне смартфона, а затем набрать на клавиатуре ПИН-код. Преступники получали возможность снимать деньги в банкоматах любого региона.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"По предварительным данным, сумма ущерба превышает 200 миллионов рублей. &lt;...&gt; Возбуждено уголовное дело по признакам преступления, предусмотренного частью 4 статьи 159 УК", — добавила Волк.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Поиск соучастников преступной группировки продолжается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139952" y="-2835696"/>
            <a:ext cx="648073" cy="7848873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https://ria.ru/20251205/moshenniki-2059961164.html </a:t>
            </a:r>
          </a:p>
        </p:txBody>
      </p:sp>
      <p:pic>
        <p:nvPicPr>
          <p:cNvPr id="16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953048"/>
            <a:ext cx="1366646" cy="1263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78" y="1106560"/>
            <a:ext cx="1534118" cy="1130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8.1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5599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24220" y="2469212"/>
            <a:ext cx="7991673" cy="391211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Юрист рассказал об аннулировании банками взятых под влиянием мошенников кредитов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Банк обязан аннулировать кредит, если он был взят под давлением аферистов и по факту мошенничества возбуждено уголовное дело. Об этом рассказал 8 декабря юрист, руководитель центра правопорядка в Москве и Московской области Александр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Хаминский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«С 1 сентября 2025-го, согласно требованию Центробанка, кредитные организации должны улучшить свои системы безопасности, проверять клиентов и предоставлять им период охлаждения. В противном случае, если человек пострадает от мошенников и по данному факту будет возбуждено уголовное дело, то банк обязан аннулировать кредитные обязательства клиента», — рассказал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Хаминский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в беседе с «РИА Новости».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Юрист отметил, что зачастую заявку на кредит можно подтвердить без явки в офис кодом из СМС, чем активно пользуются мошенники.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Хаминский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уточнил, что для реализации этого порядка необходимо, чтобы кредит был оформлен без участия номинального заемщика. Только при выполнении этих условий, по словам эксперта, клиент банка может не выплачивать кредит.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3995935" y="-3051720"/>
            <a:ext cx="1080119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iz.ru/2004143/2025-12-08/iurist-rasskazal-ob-annulirovanii-bankami-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vziatykh-pod-vliianiem-moshennikov-kreditov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206556"/>
            <a:ext cx="1368153" cy="1142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50394"/>
            <a:ext cx="1224136" cy="119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8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18" y="1231800"/>
            <a:ext cx="1438654" cy="1307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1257201"/>
            <a:ext cx="1366937" cy="121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08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.1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12775" y="2564904"/>
            <a:ext cx="8063681" cy="393278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 МВД рассказали о новой мошеннической схеме с обучающими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курсами.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в России активно обманывают граждан, предлагая пройти обучающие курсы от имени IT-специалистов, а затем, угрожая уголовной ответственностью за финансирование запрещенных организаций и хищением денег, представляются сотрудниками портала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», банков и спецслужб. Об этом 7 декабря сообщили в МВД РФ.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информации ТАСС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сначала потенциальной жертве звонят, представляясь IT-специалистами, и предлагают пройти курсы. Во время общения они выманивают код из СМС якобы для регистрации на платформе. Затем с жертвой связываются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лжесотрудники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портала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», сообщая о взломе аккаунта.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Позже мошенники начинают звонить, представляясь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псевдосотрудниками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банка и интересуясь финансовой историей, при этом угрожая хищением средств. Следующий звонок поступает от якобы сотрудника спецслужб, который обвиняет жертву в финансировании запрещенных организаций и украинских военных формирований, а также сообщает об угрозе уголовного преследования как для нее, так и для ее родственников.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 панике человек начинает следовать указаниям мошенников. Он переводит деньги на виртуальную карту в мобильном приложении, а затем отправляется в офис банка для перевода средств на указанный аферистами счет. После перевода мошенники сообщают, что деньги прошли, но будут проходить «проверку на легальность купюр».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3981130" y="-2998782"/>
            <a:ext cx="1262278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iz.ru/2003716/2025-12-07/v-mvd-rasskazali-o-novoi-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moshennicheskoi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skheme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obuchaiushchimi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kursami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54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8.1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8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1520" y="2379130"/>
            <a:ext cx="8630897" cy="43029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Россиянам рассказали о самых популярных предновогодних схемах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мошенников.</a:t>
            </a: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Декабрьская спешка, связанная с завершением рабочих задач, покупкой подарков и подготовкой к праздникам, делает россиян более уязвимыми для интернет-мошенников, которые активизируются, используя различные схемы для обмана. О самых ходовых предпраздничных схемах 8 декабря рассказал ведущий эксперт по информационной безопасности MWS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Cloud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Илона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Кокова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«В декабре внимание у всех снижается, а эмоции, наоборот, зашкаливают. Именно на этом играют мошенники. Пока мы выбираем подарки и ждем доставку, мошенники хотят получить наши данные и готовят «праздничные» схемы», — рассказал он в беседе с «РИА Новости».</a:t>
            </a:r>
          </a:p>
          <a:p>
            <a:pPr indent="271463" algn="just"/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По словам эксперта, мошенники часто используют поддельные сайты, имитирующие известные онлайн-магазины, предлагая нереальные скидки до 90%, дешевые подарочные наборы и срочные акции с обратным отсчетом. Также распространены сообщения от имени служб доставки о необходимости повторной оплаты за недоставленную посылку. Кроме того, злоумышленники рассылают уведомления о несуществующих долгах или штрафах.</a:t>
            </a:r>
          </a:p>
          <a:p>
            <a:pPr indent="271463" algn="just"/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Уточняется, что отдельная категория — «романтические аферисты», которые на сайтах знакомств втираются в доверие, рассказывая душещипательные истории и выманивая деньги под предлогом оплаты дороги или подарка. Как пояснила эксперт, все эти уловки преследуют одну цель: украсть личные данные и деньги. Пользователи, переходя по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фишинговым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ссылкам, рискуют потерять средства и раскрыть конфиденциальную информацию.</a:t>
            </a:r>
          </a:p>
          <a:p>
            <a:pPr indent="271463" algn="just"/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Среди предновогодних уловок мошенников также встречаются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фейковые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подарки от «тайного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Санты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» в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соцсетях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Сообщение «Нажми, чтобы узнать, кто тебя поздравил» ведет к установке вируса на устройство после клика. В предпраздничной суете жертвами становятся, как правило, занятые и самоуверенные люди, которые без раздумий переходят по ссылкам и спешат поделиться своими данными. Однако короткая пауза для проверки сообщения или письма может уберечь от финансовых потерь и кражи данных, заключила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Кокова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Юрист Елена Браун 4 декабря рассказала, что в преддверии новогодних праздников мошенники придумали новый способ украсть данные россиян. Появился ряд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фишинговых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сайтов по продаже билетов на праздничные представления, где под видом «обратной связи» собирают контакты жертв мошенников. По словам Браун, по такой схеме мошенники могут украсть деньги и личную информацию своей жертвы.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3995930" y="-2907704"/>
            <a:ext cx="1368151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iz.ru/2004097/2025-12-08/rossiianam-rasskazali-o-samykh-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populiarnykh-prednovogodnikh-skhemakh-moshennikov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96752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2" y="1124744"/>
            <a:ext cx="1237374" cy="1200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07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77221"/>
            <a:ext cx="1337914" cy="1251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252367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8.1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12775" y="2520549"/>
            <a:ext cx="7919665" cy="400479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Под знаком афериста: как мошенники используют тематику новогодних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гороскопов.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могут использовать тематику гороскопов на 2026 год для обмана потенциальных жертв — об этом предупредили эксперты. Эта тематика чрезвычайно привлекательна для аферистов, поскольку эффективно эксплуатирует естественное человеческое стремление к предвидению будущего, поиску утешения и надежды. Подробности о том, каких схем на тему гороскопов ждать в конце 2025 года, чем они опасны и как защититься от них, читайте в материале «Известий».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Тематика гороскопов на 2026 год чрезвычайно привлекательна для мошенников, поскольку она эффективно эксплуатирует естественное человеческое стремление к предвидению будущего, поиску утешения и надежды, а также готовность верить в индивидуальное предназначение, особенно когда речь идет о важных жизненных сферах, таких как финансы, здоровье и личные отношения, говорит в беседе с «Известиями» интернет-аналитик и эксперт компании «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Газинформсервис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» Марина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Пробетс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— Мошенники используют эту неопределенность, предлагая персонализированные прогнозы, специальные обереги или ритуалы для «улучшения» судьбы, избавления от негативных влияний, предсказанных в гороскопе, или обеспечения успеха, тем самым создавая ложное чувство срочности и зависимости, что в конечном итоге приводит к вымогательству денег за несуществующие услуги или бесполезные товары, — предупреждает эксперт.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Новый год — время надежд и новых планов, праздник, окруженный дополнительным волшебством, поэтому у людей появляется запрос на то, чтобы «в следующем году было лучше», и интерес к астрологическим прогнозам, дополняет эксперт по социотехническому тестированию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Angara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Яков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Филевский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Кроме того, на фоне праздника и слепой веры в предсказания у многих снижается бдительность, а также возрастает кураж. Мошенники это прекрасно понимают — и начинают пользоваться.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00201" y="-2979712"/>
            <a:ext cx="1224135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iz.ru/1997939/dmitrii-bulgakov/pod-znakom-aferista-kak-moshenniki-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ispolzuiut-tematiku-novogodnikh-goroskopov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49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32681</TotalTime>
  <Words>966</Words>
  <Application>Microsoft Office PowerPoint</Application>
  <PresentationFormat>Экран (4:3)</PresentationFormat>
  <Paragraphs>87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08.12.2025</vt:lpstr>
      <vt:lpstr>ОБЗОР МАТЕРИАЛОВ ИЗ СМИ, МЕССЕНДЖЕРОВ                                                                                                                                      на 08.12.2025</vt:lpstr>
      <vt:lpstr>ОБЗОР МАТЕРИАЛОВ ИЗ СМИ, МЕССЕНДЖЕРОВ                                                                                                                                      на 08.12.2025</vt:lpstr>
      <vt:lpstr>ОБЗОР МАТЕРИАЛОВ ИЗ СМИ, МЕССЕНДЖЕРОВ                                                                                                                                      на 08.12.2025</vt:lpstr>
      <vt:lpstr>ОБЗОР МАТЕРИАЛОВ ИЗ СМИ, МЕССЕНДЖЕРОВ                                                                                                                                      на 08.12.2025</vt:lpstr>
      <vt:lpstr>Обзор материалов по противоправным деяниям,  совершаемым с использованием информационно-коммуникационных технологий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538</cp:revision>
  <cp:lastPrinted>2024-10-22T08:53:48Z</cp:lastPrinted>
  <dcterms:created xsi:type="dcterms:W3CDTF">2023-11-17T09:42:06Z</dcterms:created>
  <dcterms:modified xsi:type="dcterms:W3CDTF">2026-01-13T10:49:10Z</dcterms:modified>
</cp:coreProperties>
</file>