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7" r:id="rId2"/>
    <p:sldId id="344" r:id="rId3"/>
    <p:sldId id="346" r:id="rId4"/>
    <p:sldId id="325" r:id="rId5"/>
    <p:sldId id="339" r:id="rId6"/>
    <p:sldId id="352" r:id="rId7"/>
    <p:sldId id="351" r:id="rId8"/>
    <p:sldId id="340" r:id="rId9"/>
    <p:sldId id="350" r:id="rId10"/>
    <p:sldId id="353" r:id="rId11"/>
    <p:sldId id="337" r:id="rId12"/>
    <p:sldId id="349" r:id="rId13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5839296"/>
        <c:axId val="185839688"/>
        <c:axId val="126703272"/>
      </c:bar3DChart>
      <c:catAx>
        <c:axId val="18583929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8583968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85839688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85839296"/>
        <c:crosses val="autoZero"/>
        <c:crossBetween val="between"/>
        <c:majorUnit val="10"/>
      </c:valAx>
      <c:serAx>
        <c:axId val="126703272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85839688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4189768"/>
        <c:axId val="124188984"/>
        <c:axId val="187803472"/>
      </c:bar3DChart>
      <c:catAx>
        <c:axId val="124189768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418898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24188984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4189768"/>
        <c:crosses val="autoZero"/>
        <c:crossBetween val="between"/>
        <c:majorUnit val="10"/>
      </c:valAx>
      <c:serAx>
        <c:axId val="187803472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24188984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801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714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266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22" r="28978" b="1959"/>
          <a:stretch/>
        </p:blipFill>
        <p:spPr bwMode="auto">
          <a:xfrm>
            <a:off x="149522" y="939391"/>
            <a:ext cx="1182118" cy="126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043608" y="2200008"/>
            <a:ext cx="7325824" cy="30334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МВД сообщило о первом случае хищения денег мошенниками через мессенджер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Житель города Шахты Ростовской области задержан по подозрению в пособничестве зарубежным мошенникам, которые использовали в своей схеме мессенджер МАХ. Об этом сообщила официальный представитель МВД России Ирина Волк. 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«Жительница Курска выполнила указания неизвестных, которые представлялись сотрудниками различных государственных органов, и лишилась 444 тыс. рублей», — написала она в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телеграм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-канале. 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Волк уточнила, что обман начался со звонка через новый мессенджер. В кратчайшие сроки была установлена личность гражданина, который исполнял роль посредника при переводе денежных средств аферистам.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6456" y="649452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01.09.2025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20151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www.1tv.ru/news/2025-08-20/518521-v_mvd_ob_yasnili_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kak_ponyat_chto_smartfon_vzlomali_moshenniki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018" y="1052182"/>
            <a:ext cx="1392089" cy="105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170" y="5428107"/>
            <a:ext cx="2564990" cy="1186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4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11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12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01.09.2025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36200" y="2609150"/>
            <a:ext cx="7896240" cy="36281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Как заблокировать спам, но не важные смс: способ эксперта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Как отключить смс-рассылки и при этом не заблокировать доступ к получению важных сообщений? Рассказала доктор экономических наук, профессор кафедры «Финансовый контроль и казначейское дело» Финансового факультета Финансового университета при правительстве РФ Ирина Алексеева.</a:t>
            </a:r>
          </a:p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Что нужно сделать для отказа от спама?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словам эксперта, необходимо направить оператору заявление на отключение рассылки. Это можно сделать следующим способом: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 Личный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кабинет;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Мобильное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приложение;</a:t>
            </a:r>
          </a:p>
          <a:p>
            <a:pPr indent="2714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Салон связи.  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Отправка сообщений обычно прекращается на следующий день после подачи заявления. Отмена отказа от получения уведомлений осуществляется аналогично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11958" y="-3051721"/>
            <a:ext cx="936103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www.1tv.ru/news/2025-08-18/518363-kak_zablokirovat_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spam_no_ne_vazhnye_sms_sposob_eksperta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5" y="1351248"/>
            <a:ext cx="1384071" cy="106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221697"/>
            <a:ext cx="1224136" cy="117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01.09.2025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570440" y="2577780"/>
            <a:ext cx="8040256" cy="379796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Недостатки отказа от получения массовых уведомлений.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отказе от получения смс-рассылок вам могут перестать приходить и важные сообщения, продолжила Алексеева.  Под блокировку попадают, помимо спама, все автоматические сообщения, в том числе 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коды банков, уведомления различных сервисов.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Выборочное отключение невозможно.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Исключением являются уведомления: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МЧС;</a:t>
            </a:r>
          </a:p>
          <a:p>
            <a:pPr indent="2714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Госуслуг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Госфондов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Органов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власти;</a:t>
            </a:r>
          </a:p>
          <a:p>
            <a:pPr indent="2714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Госкорпораций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рекомендует после отключения смс-рассылки 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протестировать получение необходимых сообщений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При возникновении проблем нужно обратиться в поддержку оператора для восстановления нужных сообщений, или же к юристу.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11958" y="-3123728"/>
            <a:ext cx="936103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www.1tv.ru/news/2025-08-18/518363-kak_zablokirovat_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spam_no_ne_vazhnye_sms_sposob_eksperta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5" y="1279240"/>
            <a:ext cx="1384071" cy="106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221697"/>
            <a:ext cx="1224136" cy="117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30552" y="2777504"/>
            <a:ext cx="7973896" cy="324378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Берегись автомобиля: мошенники угрожают жертвам взломом и блокировкой машин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придумали новую схему обмана. Они могут дистанционно взломать и заблокировать автомобиль жертвы, требуя выкуп за восстановление транспорта.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«Чем больше строк кода, тем выше риск ошибок или уязвимостей, которыми могут воспользоваться хакеры. Например, если в 10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млн.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строк спрятана всего одна опасная ''опечатка'', ее сложно найти — но ее же вполне может хватить для взлома. А рост числа строк связан с распространением систем автономного вождения, продвинутых помощников водителя (ADAS) и мультимедийных комплексов, электромобилей и гибридов», — сообщили на сайте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Автовзгляд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Требования выкупа приходят на дисплей в авто. Мошенники могут вывести из строя двигатель, рулевое управление или даже системы безопасности.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01.09.2025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3956739" y="-2731053"/>
            <a:ext cx="1367543" cy="8360275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wrap="square" lIns="18000" tIns="0" rIns="18000" bIns="0" anchor="ctr" anchorCtr="0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www.1tv.ru/news/2025-08-26/519065-beregis_avtomobilya_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ugrozhayut_zhertvam_vzlomom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    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i_blokirovkoy_mashin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7094"/>
            <a:ext cx="122413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340768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95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0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22" y="1028977"/>
            <a:ext cx="1173921" cy="11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980728"/>
            <a:ext cx="1294638" cy="116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08590" y="2201854"/>
            <a:ext cx="8736906" cy="429690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 МВД объяснили, как понять, что смартфон взломали мошенники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Старший оперуполномоченный УБК МВД России Илья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Елясов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рассказал, как понять, что телефон взломали мошенники. Первый признак — смартфон быстро садится и греется без причины. 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Вирус может быть замаскирован под обычные приложения, например, фонарик. Для того, чтобы убедиться в безопасности приложения, надо посмотреть, разрешения на какие права оно запрашивает. 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«Получает доступ к контактам, микрофону, памяти, спискам вызовов, данным о местоположении. Если фонарик у вас получает права к смс, значит, это не фонарик», — привел пример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Елясов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Вирусное приложение также может посмотреть сообщения из банка или «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», а позже в момент стереть с телефона. Поэтому, если есть уведомление, но открыть и посмотреть его нельзя, то это тоже признак взлома смартфона.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Эксперты советуют тщательнее выбирать приложения для скачивания и с осторожностью выдавать разрешения на использование тех или иных функций телефона. В крайнем случае можно проверить гаджет с помощью антивируса, однако до этого лучше не доводить.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01.09.2025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91979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www.1tv.ru/news/2025-08-20/518521-v_mvd_ob_yasnili_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kak_ponyat_chto_smartfon_vzlomali_moshenniki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79512" y="2310740"/>
            <a:ext cx="8736906" cy="42359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69875" algn="just">
              <a:lnSpc>
                <a:spcPts val="18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ЦБ перечислил признаки мошеннических операций при снятии наличных в банкоматах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lnSpc>
                <a:spcPts val="18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Банк России перечислил признаки мошеннических операций при снятии наличных в банкоматах. Банки обяжут при оформлении карты проверять, не находится ли человек под влиянием мошенников.</a:t>
            </a:r>
          </a:p>
          <a:p>
            <a:pPr indent="269875" algn="just">
              <a:lnSpc>
                <a:spcPts val="18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«С 1 сентября банки, которые оформили клиенту платежную карту, обязаны при выдаче наличных через банкоматы проверять, не находится ли человек под воздействием мошенников, а также не совершает ли операцию мошенник за него», — сообщили в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телеграм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-канале ЦБ РФ.</a:t>
            </a:r>
          </a:p>
          <a:p>
            <a:pPr indent="269875" algn="just">
              <a:lnSpc>
                <a:spcPts val="18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Среди признаков в ведомстве назвали непривычное время суток для снятия наличных и любое другое нехарактерное для человека поведение при проведении операции, изменение активности телефонных разговоров как минимум за шесть часов до операции и рост количества сообщений, снятие денег в течение суток после оформления кредита, перевод на личный счет более 200 тыс. рублей, а также смена номера телефона для авторизации в приложении банка.</a:t>
            </a:r>
          </a:p>
          <a:p>
            <a:pPr indent="269875" algn="just">
              <a:lnSpc>
                <a:spcPts val="18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Если одно из таких нарушений будет выявлено, то организация сообщит об этом клиенту и заблокирует его право на снятие наличных на 48 часов на сумму более 50 тыс. рублей, заключили в ЦБ.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01.09.2025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3927514" y="-2839282"/>
            <a:ext cx="1296144" cy="8504115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wrap="square" lIns="18000" rIns="18000" anchor="ctr" anchorCtr="0">
            <a:noAutofit/>
          </a:bodyPr>
          <a:lstStyle/>
          <a:p>
            <a:pPr algn="ctr">
              <a:lnSpc>
                <a:spcPts val="1800"/>
              </a:lnSpc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https://www.1tv.ru/news/2025-08-21/518620-tsb_perechislil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   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priznaki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moshennicheskih_operatsiy_pri_snyatii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_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nalichnyh_v_bankomatah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00" y="1124744"/>
            <a:ext cx="1072784" cy="103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027" y="1184652"/>
            <a:ext cx="1019391" cy="1001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5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31510</TotalTime>
  <Words>506</Words>
  <Application>Microsoft Office PowerPoint</Application>
  <PresentationFormat>Экран (4:3)</PresentationFormat>
  <Paragraphs>108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01.09.2025</vt:lpstr>
      <vt:lpstr>ОБЗОР МАТЕРИАЛОВ ИЗ СМИ, МЕССЕНДЖЕРОВ                                                                                                                                      на 01.09.2025</vt:lpstr>
      <vt:lpstr>Презентация PowerPoint</vt:lpstr>
      <vt:lpstr>Презентация PowerPoint</vt:lpstr>
      <vt:lpstr>Презентация PowerPoint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505</cp:revision>
  <cp:lastPrinted>2024-10-22T08:53:48Z</cp:lastPrinted>
  <dcterms:created xsi:type="dcterms:W3CDTF">2023-11-17T09:42:06Z</dcterms:created>
  <dcterms:modified xsi:type="dcterms:W3CDTF">2025-09-05T08:15:44Z</dcterms:modified>
</cp:coreProperties>
</file>