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344" r:id="rId3"/>
    <p:sldId id="346" r:id="rId4"/>
    <p:sldId id="325" r:id="rId5"/>
    <p:sldId id="339" r:id="rId6"/>
    <p:sldId id="340" r:id="rId7"/>
    <p:sldId id="337" r:id="rId8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4" autoAdjust="0"/>
  </p:normalViewPr>
  <p:slideViewPr>
    <p:cSldViewPr>
      <p:cViewPr varScale="1">
        <p:scale>
          <a:sx n="93" d="100"/>
          <a:sy n="93" d="100"/>
        </p:scale>
        <p:origin x="20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2740456"/>
        <c:axId val="222744768"/>
        <c:axId val="139644696"/>
      </c:bar3DChart>
      <c:catAx>
        <c:axId val="22274045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274476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2274476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2740456"/>
        <c:crosses val="autoZero"/>
        <c:crossBetween val="between"/>
        <c:majorUnit val="10"/>
      </c:valAx>
      <c:serAx>
        <c:axId val="139644696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22274476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0" y="1032188"/>
            <a:ext cx="2150780" cy="1266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75" t="17489" r="34056" b="24589"/>
          <a:stretch/>
        </p:blipFill>
        <p:spPr>
          <a:xfrm>
            <a:off x="7925464" y="1073284"/>
            <a:ext cx="1173789" cy="108012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04.03.2025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2287146"/>
            <a:ext cx="8656513" cy="427929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66700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МВД предупредили о новой схеме мошенничества на «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Госуслугах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адаптировали мошеннические схемы под молодое поколение, теперь их целью стало получение доступа к аккаунту на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Госуслугах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». Об этом 25 февраля сообщила пресс-служба УБК МВД России 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-канале.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данным ведомства, мошенники звонят студентам и учащимся с целью якобы проверить данные или регистрации в сервисе и просят назвать код авторизации. Получив доступ к аккаунту, злоумышленники получают возможность в том числе оформлять заявки на кредиты в банках.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Когда жертва мошенников осознает, что аккаунт был взломан, подключается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Росфинмониторинг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 или «следователь». На данном этапе злоумышленники стремятся убедить жертву в том, что она контролирует ситуацию и сможет избежать нежелательных последствий, отмечается в публикации.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ведомстве предупредили о двух вариантах кражи денежных средств. В первом потенциальную жертву просят сделать фото обратной стороны банковской карты, чтобы «приобщить к заявлению», а во втором предлагают снять деньги со счета и передать курьеру «для защиты».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63380" y="-2746782"/>
            <a:ext cx="1058886" cy="8055297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r>
              <a:rPr lang="ru-RU" sz="2400" b="1" dirty="0"/>
              <a:t> </a:t>
            </a:r>
            <a:endParaRPr lang="ru-RU" sz="2400" dirty="0"/>
          </a:p>
          <a:p>
            <a:pPr algn="ctr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https://iz.ru/1844870/2025-02-25/v-mvd-predupredili-o-novoi-skheme-moshennichestva-na-gosuslugakh</a:t>
            </a:r>
          </a:p>
          <a:p>
            <a:pPr algn="ctr"/>
            <a:r>
              <a:rPr lang="ru-RU" sz="2400" b="1" dirty="0"/>
              <a:t> 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580" r="8764" b="5139"/>
          <a:stretch/>
        </p:blipFill>
        <p:spPr bwMode="auto">
          <a:xfrm>
            <a:off x="46720" y="1052736"/>
            <a:ext cx="1008112" cy="104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66085" y="2213389"/>
            <a:ext cx="8808913" cy="42870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66700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МВД предупредили о новом способе мошенничества с якобы похищением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придумали новый способ обмана россиян с якобы похищением человека и выкупом за освобождение. Об этом 21 февраля сообщила официальный представитель МВД России Ирина Волк.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«Телефонные мошенники могут вынудить поверивших им людей прервать общение с близкими и уехать в другой регион. Тем временем родственникам они сообщают о похищении и, угрожая расправой, требуют перевести им крупные суммы», — написала она в своем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-канале.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Волк рассказала о недавно произошедшем инциденте, когда злоумышленники убедили 16-летнего подростка из Москвы продать драгоценности своей матери и уехать во Владимирскую область, чтобы передать им полученные деньги.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Мама юноши тем временем получила сообщение о том, что ее сын похищен и ему грозит «физическая расправа». Чтобы этого избежать, она должна была немедленно перевести похитителям 500 тыс. рублей.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Женщина обратилась в полицию, местонахождение школьника определили, его жизни и здоровью ничего не угрожает. Уточняется, что передать преступникам деньги он не успел.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3980493" y="-2851138"/>
            <a:ext cx="1136637" cy="8399303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iz.ru/1842652/2025-02-21/v-mvd-predupredili-o-novom-sposobe-mosennicestva-s-akoby-pohiseniem-celoveka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04.03.2025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5" t="3610" r="16590" b="3904"/>
          <a:stretch/>
        </p:blipFill>
        <p:spPr bwMode="auto">
          <a:xfrm>
            <a:off x="8185614" y="968464"/>
            <a:ext cx="936104" cy="109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29632</TotalTime>
  <Words>686</Words>
  <Application>Microsoft Office PowerPoint</Application>
  <PresentationFormat>Экран (4:3)</PresentationFormat>
  <Paragraphs>52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04.03.2025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427</cp:revision>
  <cp:lastPrinted>2024-10-22T08:53:48Z</cp:lastPrinted>
  <dcterms:created xsi:type="dcterms:W3CDTF">2023-11-17T09:42:06Z</dcterms:created>
  <dcterms:modified xsi:type="dcterms:W3CDTF">2025-08-25T10:20:27Z</dcterms:modified>
</cp:coreProperties>
</file>